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88" r:id="rId7"/>
    <p:sldId id="276" r:id="rId8"/>
    <p:sldId id="260" r:id="rId9"/>
    <p:sldId id="28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2B4A3-3B45-4CEE-A72E-B3F02A9BCA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2795BE08-3B43-4F42-AD9F-23DEB3098BD4}">
      <dgm:prSet phldrT="[Text]"/>
      <dgm:spPr/>
      <dgm:t>
        <a:bodyPr/>
        <a:lstStyle/>
        <a:p>
          <a:r>
            <a:rPr lang="en-JM" dirty="0"/>
            <a:t>Clinical Services</a:t>
          </a:r>
        </a:p>
      </dgm:t>
    </dgm:pt>
    <dgm:pt modelId="{050D5CD5-6BA3-41C0-9F28-781FFDE1E5A9}" type="parTrans" cxnId="{8EEA76F0-833C-4B19-91A9-15285A0238AD}">
      <dgm:prSet/>
      <dgm:spPr/>
      <dgm:t>
        <a:bodyPr/>
        <a:lstStyle/>
        <a:p>
          <a:endParaRPr lang="en-JM"/>
        </a:p>
      </dgm:t>
    </dgm:pt>
    <dgm:pt modelId="{3EC31104-A04E-4E33-9B51-D8C9D906B1F3}" type="sibTrans" cxnId="{8EEA76F0-833C-4B19-91A9-15285A0238AD}">
      <dgm:prSet/>
      <dgm:spPr/>
      <dgm:t>
        <a:bodyPr/>
        <a:lstStyle/>
        <a:p>
          <a:endParaRPr lang="en-JM"/>
        </a:p>
      </dgm:t>
    </dgm:pt>
    <dgm:pt modelId="{23B5576A-8874-4849-9D17-0B2A31F3C66C}">
      <dgm:prSet phldrT="[Text]" custT="1"/>
      <dgm:spPr/>
      <dgm:t>
        <a:bodyPr/>
        <a:lstStyle/>
        <a:p>
          <a:r>
            <a:rPr lang="en-JM" sz="1400" dirty="0"/>
            <a:t>Safer sex commodities promotion</a:t>
          </a:r>
        </a:p>
      </dgm:t>
    </dgm:pt>
    <dgm:pt modelId="{AC3685AC-EB22-4F5F-959D-C77783C18AFF}" type="parTrans" cxnId="{8ED00316-B004-4847-91AC-3D13480ADD6F}">
      <dgm:prSet/>
      <dgm:spPr/>
      <dgm:t>
        <a:bodyPr/>
        <a:lstStyle/>
        <a:p>
          <a:endParaRPr lang="en-JM"/>
        </a:p>
      </dgm:t>
    </dgm:pt>
    <dgm:pt modelId="{86255990-A4A4-42D3-B9A2-857EC124CAB3}" type="sibTrans" cxnId="{8ED00316-B004-4847-91AC-3D13480ADD6F}">
      <dgm:prSet/>
      <dgm:spPr/>
      <dgm:t>
        <a:bodyPr/>
        <a:lstStyle/>
        <a:p>
          <a:endParaRPr lang="en-JM"/>
        </a:p>
      </dgm:t>
    </dgm:pt>
    <dgm:pt modelId="{3EB64C40-9739-4B6B-AC99-089113B33724}">
      <dgm:prSet phldrT="[Text]" custT="1"/>
      <dgm:spPr/>
      <dgm:t>
        <a:bodyPr/>
        <a:lstStyle/>
        <a:p>
          <a:r>
            <a:rPr lang="en-JM" sz="1400" dirty="0"/>
            <a:t>STI services</a:t>
          </a:r>
        </a:p>
      </dgm:t>
    </dgm:pt>
    <dgm:pt modelId="{8680B985-F1C5-4F54-A722-69A36CD3C746}" type="parTrans" cxnId="{AB5CE408-15E3-4C6F-83F1-15449B08BAD0}">
      <dgm:prSet/>
      <dgm:spPr/>
      <dgm:t>
        <a:bodyPr/>
        <a:lstStyle/>
        <a:p>
          <a:endParaRPr lang="en-JM"/>
        </a:p>
      </dgm:t>
    </dgm:pt>
    <dgm:pt modelId="{02A1865D-9004-40A3-B5BB-4A8445F68613}" type="sibTrans" cxnId="{AB5CE408-15E3-4C6F-83F1-15449B08BAD0}">
      <dgm:prSet/>
      <dgm:spPr/>
      <dgm:t>
        <a:bodyPr/>
        <a:lstStyle/>
        <a:p>
          <a:endParaRPr lang="en-JM"/>
        </a:p>
      </dgm:t>
    </dgm:pt>
    <dgm:pt modelId="{03C10D3A-1940-4561-9F69-6E2300E39200}">
      <dgm:prSet phldrT="[Text]"/>
      <dgm:spPr/>
      <dgm:t>
        <a:bodyPr/>
        <a:lstStyle/>
        <a:p>
          <a:r>
            <a:rPr lang="en-JM" dirty="0"/>
            <a:t>Support Services</a:t>
          </a:r>
        </a:p>
      </dgm:t>
    </dgm:pt>
    <dgm:pt modelId="{86BDBBFA-02D7-4034-B446-76F1ACAFBEAE}" type="parTrans" cxnId="{B5FA2230-26EA-4885-A429-ACA85F39F962}">
      <dgm:prSet/>
      <dgm:spPr/>
      <dgm:t>
        <a:bodyPr/>
        <a:lstStyle/>
        <a:p>
          <a:endParaRPr lang="en-JM"/>
        </a:p>
      </dgm:t>
    </dgm:pt>
    <dgm:pt modelId="{C56A1529-0EDA-4CEE-93A9-7E922E1DF8D8}" type="sibTrans" cxnId="{B5FA2230-26EA-4885-A429-ACA85F39F962}">
      <dgm:prSet/>
      <dgm:spPr/>
      <dgm:t>
        <a:bodyPr/>
        <a:lstStyle/>
        <a:p>
          <a:endParaRPr lang="en-JM"/>
        </a:p>
      </dgm:t>
    </dgm:pt>
    <dgm:pt modelId="{6FFCEB1B-E961-48E5-A2DD-8071BFC102C4}">
      <dgm:prSet phldrT="[Text]" custT="1"/>
      <dgm:spPr/>
      <dgm:t>
        <a:bodyPr/>
        <a:lstStyle/>
        <a:p>
          <a:r>
            <a:rPr lang="en-JM" sz="1400" dirty="0"/>
            <a:t>Support Groups</a:t>
          </a:r>
        </a:p>
      </dgm:t>
    </dgm:pt>
    <dgm:pt modelId="{B23F0303-8CC4-4280-83B5-63F05AE52206}" type="parTrans" cxnId="{7EFF389C-3CB8-4AE7-8B58-21A4E04D7EBC}">
      <dgm:prSet/>
      <dgm:spPr/>
      <dgm:t>
        <a:bodyPr/>
        <a:lstStyle/>
        <a:p>
          <a:endParaRPr lang="en-JM"/>
        </a:p>
      </dgm:t>
    </dgm:pt>
    <dgm:pt modelId="{BBE3F01C-CFB0-490B-9ED5-45F3E8C957AE}" type="sibTrans" cxnId="{7EFF389C-3CB8-4AE7-8B58-21A4E04D7EBC}">
      <dgm:prSet/>
      <dgm:spPr/>
      <dgm:t>
        <a:bodyPr/>
        <a:lstStyle/>
        <a:p>
          <a:endParaRPr lang="en-JM"/>
        </a:p>
      </dgm:t>
    </dgm:pt>
    <dgm:pt modelId="{E16D7985-8EF6-4420-B39A-673E9093E012}">
      <dgm:prSet phldrT="[Text]"/>
      <dgm:spPr/>
      <dgm:t>
        <a:bodyPr/>
        <a:lstStyle/>
        <a:p>
          <a:endParaRPr lang="en-JM" sz="900" dirty="0"/>
        </a:p>
      </dgm:t>
    </dgm:pt>
    <dgm:pt modelId="{10565A75-EC5D-464D-B9C9-02BCC57EA5DF}" type="parTrans" cxnId="{C44CEB26-CB52-4E96-99E7-B1F08D1C2F73}">
      <dgm:prSet/>
      <dgm:spPr/>
      <dgm:t>
        <a:bodyPr/>
        <a:lstStyle/>
        <a:p>
          <a:endParaRPr lang="en-JM"/>
        </a:p>
      </dgm:t>
    </dgm:pt>
    <dgm:pt modelId="{5A3B2DD6-65F1-4314-A920-EB76A6C914EB}" type="sibTrans" cxnId="{C44CEB26-CB52-4E96-99E7-B1F08D1C2F73}">
      <dgm:prSet/>
      <dgm:spPr/>
      <dgm:t>
        <a:bodyPr/>
        <a:lstStyle/>
        <a:p>
          <a:endParaRPr lang="en-JM"/>
        </a:p>
      </dgm:t>
    </dgm:pt>
    <dgm:pt modelId="{E54B076A-2D09-425D-A56B-C26556571EDF}">
      <dgm:prSet phldrT="[Text]"/>
      <dgm:spPr/>
      <dgm:t>
        <a:bodyPr/>
        <a:lstStyle/>
        <a:p>
          <a:endParaRPr lang="en-JM" sz="900" dirty="0"/>
        </a:p>
      </dgm:t>
    </dgm:pt>
    <dgm:pt modelId="{DF9928AA-3CAA-44BE-A034-BD731AFBC414}" type="parTrans" cxnId="{ED3910D1-FD9D-4B7A-966A-D6B2C3581083}">
      <dgm:prSet/>
      <dgm:spPr/>
      <dgm:t>
        <a:bodyPr/>
        <a:lstStyle/>
        <a:p>
          <a:endParaRPr lang="en-JM"/>
        </a:p>
      </dgm:t>
    </dgm:pt>
    <dgm:pt modelId="{DB4FAB43-5934-4291-AE3D-7CA210B85081}" type="sibTrans" cxnId="{ED3910D1-FD9D-4B7A-966A-D6B2C3581083}">
      <dgm:prSet/>
      <dgm:spPr/>
      <dgm:t>
        <a:bodyPr/>
        <a:lstStyle/>
        <a:p>
          <a:endParaRPr lang="en-JM"/>
        </a:p>
      </dgm:t>
    </dgm:pt>
    <dgm:pt modelId="{6BD6C9CE-CD9A-430B-9D64-87269FEF7AF9}">
      <dgm:prSet phldrT="[Text]" custT="1"/>
      <dgm:spPr/>
      <dgm:t>
        <a:bodyPr/>
        <a:lstStyle/>
        <a:p>
          <a:r>
            <a:rPr lang="en-JM" sz="1400" dirty="0"/>
            <a:t>ART</a:t>
          </a:r>
        </a:p>
      </dgm:t>
    </dgm:pt>
    <dgm:pt modelId="{F6C83822-186C-41BB-BBA7-78D59E4D6194}" type="parTrans" cxnId="{043522E9-1F6F-4CD6-A107-8B17BFC18678}">
      <dgm:prSet/>
      <dgm:spPr/>
      <dgm:t>
        <a:bodyPr/>
        <a:lstStyle/>
        <a:p>
          <a:endParaRPr lang="en-JM"/>
        </a:p>
      </dgm:t>
    </dgm:pt>
    <dgm:pt modelId="{EA37DA39-25C0-42D4-A317-35CFD2580DB1}" type="sibTrans" cxnId="{043522E9-1F6F-4CD6-A107-8B17BFC18678}">
      <dgm:prSet/>
      <dgm:spPr/>
      <dgm:t>
        <a:bodyPr/>
        <a:lstStyle/>
        <a:p>
          <a:endParaRPr lang="en-JM"/>
        </a:p>
      </dgm:t>
    </dgm:pt>
    <dgm:pt modelId="{40C80CED-410E-4D02-826E-BF4E1FA6DF58}">
      <dgm:prSet phldrT="[Text]" custT="1"/>
      <dgm:spPr/>
      <dgm:t>
        <a:bodyPr/>
        <a:lstStyle/>
        <a:p>
          <a:r>
            <a:rPr lang="en-JM" sz="1400" dirty="0"/>
            <a:t>Manage opportunistic Infections  &amp; other health conditions</a:t>
          </a:r>
        </a:p>
      </dgm:t>
    </dgm:pt>
    <dgm:pt modelId="{42F61C56-11B8-4364-B23D-7B8789C3C378}" type="parTrans" cxnId="{22443C23-02C1-4183-966A-657C4FDEBF0D}">
      <dgm:prSet/>
      <dgm:spPr/>
      <dgm:t>
        <a:bodyPr/>
        <a:lstStyle/>
        <a:p>
          <a:endParaRPr lang="en-JM"/>
        </a:p>
      </dgm:t>
    </dgm:pt>
    <dgm:pt modelId="{A4B7A101-AE5B-43BB-A787-0C12DCAFE423}" type="sibTrans" cxnId="{22443C23-02C1-4183-966A-657C4FDEBF0D}">
      <dgm:prSet/>
      <dgm:spPr/>
      <dgm:t>
        <a:bodyPr/>
        <a:lstStyle/>
        <a:p>
          <a:endParaRPr lang="en-JM"/>
        </a:p>
      </dgm:t>
    </dgm:pt>
    <dgm:pt modelId="{318B8EA9-AAD2-486D-A3D8-6288A16D57DB}">
      <dgm:prSet phldrT="[Text]" custT="1"/>
      <dgm:spPr/>
      <dgm:t>
        <a:bodyPr/>
        <a:lstStyle/>
        <a:p>
          <a:r>
            <a:rPr lang="en-JM" sz="1400" dirty="0"/>
            <a:t>Diagnostic Support</a:t>
          </a:r>
        </a:p>
      </dgm:t>
    </dgm:pt>
    <dgm:pt modelId="{69771E77-085E-4EFF-A99C-69E4591537FB}" type="parTrans" cxnId="{1E2D9CFC-EDA7-49AF-B07D-D9BA412AF330}">
      <dgm:prSet/>
      <dgm:spPr/>
      <dgm:t>
        <a:bodyPr/>
        <a:lstStyle/>
        <a:p>
          <a:endParaRPr lang="en-JM"/>
        </a:p>
      </dgm:t>
    </dgm:pt>
    <dgm:pt modelId="{0D9679FE-C992-463A-AA8A-7AD784DAB4FD}" type="sibTrans" cxnId="{1E2D9CFC-EDA7-49AF-B07D-D9BA412AF330}">
      <dgm:prSet/>
      <dgm:spPr/>
      <dgm:t>
        <a:bodyPr/>
        <a:lstStyle/>
        <a:p>
          <a:endParaRPr lang="en-JM"/>
        </a:p>
      </dgm:t>
    </dgm:pt>
    <dgm:pt modelId="{D5CCE749-9501-4286-AC67-DC57D414F17F}">
      <dgm:prSet phldrT="[Text]" custT="1"/>
      <dgm:spPr/>
      <dgm:t>
        <a:bodyPr/>
        <a:lstStyle/>
        <a:p>
          <a:r>
            <a:rPr lang="en-JM" sz="1400" dirty="0"/>
            <a:t>Lab Support</a:t>
          </a:r>
        </a:p>
      </dgm:t>
    </dgm:pt>
    <dgm:pt modelId="{AB98BCF0-3467-4025-B2CC-E7AC12575FE2}" type="parTrans" cxnId="{F2E48B53-F219-4DDA-869C-BE4526F7B046}">
      <dgm:prSet/>
      <dgm:spPr/>
      <dgm:t>
        <a:bodyPr/>
        <a:lstStyle/>
        <a:p>
          <a:endParaRPr lang="en-JM"/>
        </a:p>
      </dgm:t>
    </dgm:pt>
    <dgm:pt modelId="{39821D9B-8D1F-4D4A-A11D-3B54C2A14B60}" type="sibTrans" cxnId="{F2E48B53-F219-4DDA-869C-BE4526F7B046}">
      <dgm:prSet/>
      <dgm:spPr/>
      <dgm:t>
        <a:bodyPr/>
        <a:lstStyle/>
        <a:p>
          <a:endParaRPr lang="en-JM"/>
        </a:p>
      </dgm:t>
    </dgm:pt>
    <dgm:pt modelId="{1BE033B1-4612-4CBD-8F34-7F3A4822D153}">
      <dgm:prSet phldrT="[Text]" custT="1"/>
      <dgm:spPr/>
      <dgm:t>
        <a:bodyPr/>
        <a:lstStyle/>
        <a:p>
          <a:r>
            <a:rPr lang="en-JM" sz="1400" dirty="0"/>
            <a:t>GBV Screening</a:t>
          </a:r>
        </a:p>
      </dgm:t>
    </dgm:pt>
    <dgm:pt modelId="{69E23FE2-B653-4886-82F4-2358853878F4}" type="parTrans" cxnId="{24F43C50-FB27-45C0-AD3D-2934395BFDFA}">
      <dgm:prSet/>
      <dgm:spPr/>
      <dgm:t>
        <a:bodyPr/>
        <a:lstStyle/>
        <a:p>
          <a:endParaRPr lang="en-JM"/>
        </a:p>
      </dgm:t>
    </dgm:pt>
    <dgm:pt modelId="{172F7A80-A8AC-4D08-A602-01D9E894501C}" type="sibTrans" cxnId="{24F43C50-FB27-45C0-AD3D-2934395BFDFA}">
      <dgm:prSet/>
      <dgm:spPr/>
      <dgm:t>
        <a:bodyPr/>
        <a:lstStyle/>
        <a:p>
          <a:endParaRPr lang="en-JM"/>
        </a:p>
      </dgm:t>
    </dgm:pt>
    <dgm:pt modelId="{7C396D08-112F-486F-BEA5-C24537300057}">
      <dgm:prSet phldrT="[Text]" custT="1"/>
      <dgm:spPr/>
      <dgm:t>
        <a:bodyPr/>
        <a:lstStyle/>
        <a:p>
          <a:r>
            <a:rPr lang="en-JM" sz="1400" dirty="0"/>
            <a:t>Nutritional Support</a:t>
          </a:r>
        </a:p>
      </dgm:t>
    </dgm:pt>
    <dgm:pt modelId="{3D445E7B-ECAD-4F24-80A8-BA6851CDC315}" type="parTrans" cxnId="{7C43E282-E9C2-4B40-9F68-32CABC3CD8F1}">
      <dgm:prSet/>
      <dgm:spPr/>
      <dgm:t>
        <a:bodyPr/>
        <a:lstStyle/>
        <a:p>
          <a:endParaRPr lang="en-JM"/>
        </a:p>
      </dgm:t>
    </dgm:pt>
    <dgm:pt modelId="{0DFBECB1-4E6C-4B8B-8710-2CA21B96C265}" type="sibTrans" cxnId="{7C43E282-E9C2-4B40-9F68-32CABC3CD8F1}">
      <dgm:prSet/>
      <dgm:spPr/>
      <dgm:t>
        <a:bodyPr/>
        <a:lstStyle/>
        <a:p>
          <a:endParaRPr lang="en-JM"/>
        </a:p>
      </dgm:t>
    </dgm:pt>
    <dgm:pt modelId="{2BCF5A18-D266-4505-AE84-80779F5DB3A5}">
      <dgm:prSet phldrT="[Text]" custT="1"/>
      <dgm:spPr/>
      <dgm:t>
        <a:bodyPr/>
        <a:lstStyle/>
        <a:p>
          <a:r>
            <a:rPr lang="en-JM" sz="1400" dirty="0"/>
            <a:t>Cash Transfers</a:t>
          </a:r>
        </a:p>
      </dgm:t>
    </dgm:pt>
    <dgm:pt modelId="{C07BE3DF-EB74-4E01-BF37-46C99AE801D6}" type="parTrans" cxnId="{7F5D5303-CB2D-4101-A640-B283880A3C88}">
      <dgm:prSet/>
      <dgm:spPr/>
      <dgm:t>
        <a:bodyPr/>
        <a:lstStyle/>
        <a:p>
          <a:endParaRPr lang="en-JM"/>
        </a:p>
      </dgm:t>
    </dgm:pt>
    <dgm:pt modelId="{31D86955-A6A3-49A8-8083-66FA843D483B}" type="sibTrans" cxnId="{7F5D5303-CB2D-4101-A640-B283880A3C88}">
      <dgm:prSet/>
      <dgm:spPr/>
      <dgm:t>
        <a:bodyPr/>
        <a:lstStyle/>
        <a:p>
          <a:endParaRPr lang="en-JM"/>
        </a:p>
      </dgm:t>
    </dgm:pt>
    <dgm:pt modelId="{FBA7F10E-3514-489B-887D-698BBB93EB49}">
      <dgm:prSet phldrT="[Text]" custT="1"/>
      <dgm:spPr/>
      <dgm:t>
        <a:bodyPr/>
        <a:lstStyle/>
        <a:p>
          <a:r>
            <a:rPr lang="en-JM" sz="1400" dirty="0"/>
            <a:t>Counselling (Individual. Couple and group)</a:t>
          </a:r>
        </a:p>
      </dgm:t>
    </dgm:pt>
    <dgm:pt modelId="{E29A68C9-11BB-4708-BF5E-2F3D53C425AA}" type="parTrans" cxnId="{228C74B8-EB5E-445E-AF28-6CCA73F31631}">
      <dgm:prSet/>
      <dgm:spPr/>
      <dgm:t>
        <a:bodyPr/>
        <a:lstStyle/>
        <a:p>
          <a:endParaRPr lang="en-JM"/>
        </a:p>
      </dgm:t>
    </dgm:pt>
    <dgm:pt modelId="{97B0F6FA-E878-4DBB-967E-C93707F35BF7}" type="sibTrans" cxnId="{228C74B8-EB5E-445E-AF28-6CCA73F31631}">
      <dgm:prSet/>
      <dgm:spPr/>
      <dgm:t>
        <a:bodyPr/>
        <a:lstStyle/>
        <a:p>
          <a:endParaRPr lang="en-JM"/>
        </a:p>
      </dgm:t>
    </dgm:pt>
    <dgm:pt modelId="{F53D201A-2171-4227-997C-DABF611CA070}">
      <dgm:prSet phldrT="[Text]" custT="1"/>
      <dgm:spPr/>
      <dgm:t>
        <a:bodyPr/>
        <a:lstStyle/>
        <a:p>
          <a:r>
            <a:rPr lang="en-JM" sz="1400" dirty="0"/>
            <a:t>Income Generating Grants</a:t>
          </a:r>
        </a:p>
      </dgm:t>
    </dgm:pt>
    <dgm:pt modelId="{1D3C0349-0783-4B72-9E31-DEFB035D3F37}" type="parTrans" cxnId="{D794DCF3-4340-4C90-9A0F-3F74FCBDA523}">
      <dgm:prSet/>
      <dgm:spPr/>
      <dgm:t>
        <a:bodyPr/>
        <a:lstStyle/>
        <a:p>
          <a:endParaRPr lang="en-JM"/>
        </a:p>
      </dgm:t>
    </dgm:pt>
    <dgm:pt modelId="{35949899-3DA0-45F3-9CFE-8CA302CFA5EA}" type="sibTrans" cxnId="{D794DCF3-4340-4C90-9A0F-3F74FCBDA523}">
      <dgm:prSet/>
      <dgm:spPr/>
      <dgm:t>
        <a:bodyPr/>
        <a:lstStyle/>
        <a:p>
          <a:endParaRPr lang="en-JM"/>
        </a:p>
      </dgm:t>
    </dgm:pt>
    <dgm:pt modelId="{3F71972E-9CAA-4DE8-90C8-7FBA405373BF}">
      <dgm:prSet phldrT="[Text]" custT="1"/>
      <dgm:spPr/>
      <dgm:t>
        <a:bodyPr/>
        <a:lstStyle/>
        <a:p>
          <a:r>
            <a:rPr lang="en-JM" sz="1400" dirty="0"/>
            <a:t>Educational Support</a:t>
          </a:r>
        </a:p>
      </dgm:t>
    </dgm:pt>
    <dgm:pt modelId="{0244A5C3-8875-4821-B282-395EC5532C2D}" type="parTrans" cxnId="{AFB30E09-301A-46A0-B184-53C823719C42}">
      <dgm:prSet/>
      <dgm:spPr/>
      <dgm:t>
        <a:bodyPr/>
        <a:lstStyle/>
        <a:p>
          <a:endParaRPr lang="en-JM"/>
        </a:p>
      </dgm:t>
    </dgm:pt>
    <dgm:pt modelId="{21386336-EECE-478D-B48C-314488386952}" type="sibTrans" cxnId="{AFB30E09-301A-46A0-B184-53C823719C42}">
      <dgm:prSet/>
      <dgm:spPr/>
      <dgm:t>
        <a:bodyPr/>
        <a:lstStyle/>
        <a:p>
          <a:endParaRPr lang="en-JM"/>
        </a:p>
      </dgm:t>
    </dgm:pt>
    <dgm:pt modelId="{00CD55AE-5741-45BC-9F43-3CE85052FE94}">
      <dgm:prSet phldrT="[Text]" custT="1"/>
      <dgm:spPr/>
      <dgm:t>
        <a:bodyPr/>
        <a:lstStyle/>
        <a:p>
          <a:r>
            <a:rPr lang="en-JM" sz="1400" dirty="0"/>
            <a:t>Life Skills</a:t>
          </a:r>
        </a:p>
      </dgm:t>
    </dgm:pt>
    <dgm:pt modelId="{E4E79C77-04E0-4AFE-9CFE-546E731BD9C9}" type="parTrans" cxnId="{D7A0C5B6-FD9E-4266-894C-785986774762}">
      <dgm:prSet/>
      <dgm:spPr/>
      <dgm:t>
        <a:bodyPr/>
        <a:lstStyle/>
        <a:p>
          <a:endParaRPr lang="en-JM"/>
        </a:p>
      </dgm:t>
    </dgm:pt>
    <dgm:pt modelId="{A8991F61-A8D1-464D-A405-EF5584C4A996}" type="sibTrans" cxnId="{D7A0C5B6-FD9E-4266-894C-785986774762}">
      <dgm:prSet/>
      <dgm:spPr/>
      <dgm:t>
        <a:bodyPr/>
        <a:lstStyle/>
        <a:p>
          <a:endParaRPr lang="en-JM"/>
        </a:p>
      </dgm:t>
    </dgm:pt>
    <dgm:pt modelId="{C780E360-EF41-4FC5-8227-C4EEEA36C2D6}">
      <dgm:prSet phldrT="[Text]" custT="1"/>
      <dgm:spPr/>
      <dgm:t>
        <a:bodyPr/>
        <a:lstStyle/>
        <a:p>
          <a:r>
            <a:rPr lang="en-JM" sz="1400" dirty="0"/>
            <a:t>Home /Hospital Visit</a:t>
          </a:r>
        </a:p>
      </dgm:t>
    </dgm:pt>
    <dgm:pt modelId="{92F5F0F8-309F-4B18-92E9-FED97977894C}" type="parTrans" cxnId="{28897E25-288E-4EDD-9A33-A4271F179F28}">
      <dgm:prSet/>
      <dgm:spPr/>
      <dgm:t>
        <a:bodyPr/>
        <a:lstStyle/>
        <a:p>
          <a:endParaRPr lang="en-JM"/>
        </a:p>
      </dgm:t>
    </dgm:pt>
    <dgm:pt modelId="{EDBA855B-7A10-4D2D-B40B-36B14D96B4ED}" type="sibTrans" cxnId="{28897E25-288E-4EDD-9A33-A4271F179F28}">
      <dgm:prSet/>
      <dgm:spPr/>
      <dgm:t>
        <a:bodyPr/>
        <a:lstStyle/>
        <a:p>
          <a:endParaRPr lang="en-JM"/>
        </a:p>
      </dgm:t>
    </dgm:pt>
    <dgm:pt modelId="{C5522B1C-6E34-45E0-BDFE-6DDC264A64B7}" type="pres">
      <dgm:prSet presAssocID="{3772B4A3-3B45-4CEE-A72E-B3F02A9BCAD4}" presName="Name0" presStyleCnt="0">
        <dgm:presLayoutVars>
          <dgm:dir/>
          <dgm:animLvl val="lvl"/>
          <dgm:resizeHandles/>
        </dgm:presLayoutVars>
      </dgm:prSet>
      <dgm:spPr/>
    </dgm:pt>
    <dgm:pt modelId="{21993679-85AF-4B4F-9C0A-D90A03F83BC2}" type="pres">
      <dgm:prSet presAssocID="{2795BE08-3B43-4F42-AD9F-23DEB3098BD4}" presName="linNode" presStyleCnt="0"/>
      <dgm:spPr/>
    </dgm:pt>
    <dgm:pt modelId="{AF58B511-6FB0-4C99-B654-4ED8FBB365FC}" type="pres">
      <dgm:prSet presAssocID="{2795BE08-3B43-4F42-AD9F-23DEB3098BD4}" presName="parentShp" presStyleLbl="node1" presStyleIdx="0" presStyleCnt="2" custScaleX="90623" custLinFactNeighborX="-1458" custLinFactNeighborY="1302">
        <dgm:presLayoutVars>
          <dgm:bulletEnabled val="1"/>
        </dgm:presLayoutVars>
      </dgm:prSet>
      <dgm:spPr/>
    </dgm:pt>
    <dgm:pt modelId="{B555B2F0-8A02-4D4C-B184-9E8D1B4B48BA}" type="pres">
      <dgm:prSet presAssocID="{2795BE08-3B43-4F42-AD9F-23DEB3098BD4}" presName="childShp" presStyleLbl="bgAccFollowNode1" presStyleIdx="0" presStyleCnt="2" custScaleY="116486">
        <dgm:presLayoutVars>
          <dgm:bulletEnabled val="1"/>
        </dgm:presLayoutVars>
      </dgm:prSet>
      <dgm:spPr/>
    </dgm:pt>
    <dgm:pt modelId="{E2676948-871B-4D55-93F1-B738B064396D}" type="pres">
      <dgm:prSet presAssocID="{3EC31104-A04E-4E33-9B51-D8C9D906B1F3}" presName="spacing" presStyleCnt="0"/>
      <dgm:spPr/>
    </dgm:pt>
    <dgm:pt modelId="{8621F79F-914C-4D74-9716-9C181E1D68E0}" type="pres">
      <dgm:prSet presAssocID="{03C10D3A-1940-4561-9F69-6E2300E39200}" presName="linNode" presStyleCnt="0"/>
      <dgm:spPr/>
    </dgm:pt>
    <dgm:pt modelId="{74F9F8E0-C892-415F-84B7-5ED393F4AE88}" type="pres">
      <dgm:prSet presAssocID="{03C10D3A-1940-4561-9F69-6E2300E39200}" presName="parentShp" presStyleLbl="node1" presStyleIdx="1" presStyleCnt="2">
        <dgm:presLayoutVars>
          <dgm:bulletEnabled val="1"/>
        </dgm:presLayoutVars>
      </dgm:prSet>
      <dgm:spPr/>
    </dgm:pt>
    <dgm:pt modelId="{5BAF1CC1-C6CB-45EF-BD74-6C29FC783690}" type="pres">
      <dgm:prSet presAssocID="{03C10D3A-1940-4561-9F69-6E2300E39200}" presName="childShp" presStyleLbl="bgAccFollowNode1" presStyleIdx="1" presStyleCnt="2" custScaleY="112282">
        <dgm:presLayoutVars>
          <dgm:bulletEnabled val="1"/>
        </dgm:presLayoutVars>
      </dgm:prSet>
      <dgm:spPr/>
    </dgm:pt>
  </dgm:ptLst>
  <dgm:cxnLst>
    <dgm:cxn modelId="{7F5D5303-CB2D-4101-A640-B283880A3C88}" srcId="{03C10D3A-1940-4561-9F69-6E2300E39200}" destId="{2BCF5A18-D266-4505-AE84-80779F5DB3A5}" srcOrd="2" destOrd="0" parTransId="{C07BE3DF-EB74-4E01-BF37-46C99AE801D6}" sibTransId="{31D86955-A6A3-49A8-8083-66FA843D483B}"/>
    <dgm:cxn modelId="{AB5CE408-15E3-4C6F-83F1-15449B08BAD0}" srcId="{2795BE08-3B43-4F42-AD9F-23DEB3098BD4}" destId="{3EB64C40-9739-4B6B-AC99-089113B33724}" srcOrd="1" destOrd="0" parTransId="{8680B985-F1C5-4F54-A722-69A36CD3C746}" sibTransId="{02A1865D-9004-40A3-B5BB-4A8445F68613}"/>
    <dgm:cxn modelId="{AFB30E09-301A-46A0-B184-53C823719C42}" srcId="{03C10D3A-1940-4561-9F69-6E2300E39200}" destId="{3F71972E-9CAA-4DE8-90C8-7FBA405373BF}" srcOrd="5" destOrd="0" parTransId="{0244A5C3-8875-4821-B282-395EC5532C2D}" sibTransId="{21386336-EECE-478D-B48C-314488386952}"/>
    <dgm:cxn modelId="{383A890A-D846-4A6B-9D46-40799250EC07}" type="presOf" srcId="{F53D201A-2171-4227-997C-DABF611CA070}" destId="{5BAF1CC1-C6CB-45EF-BD74-6C29FC783690}" srcOrd="0" destOrd="4" presId="urn:microsoft.com/office/officeart/2005/8/layout/vList6"/>
    <dgm:cxn modelId="{CDBE7D0B-E2C9-4010-A5B0-88C030C71115}" type="presOf" srcId="{3772B4A3-3B45-4CEE-A72E-B3F02A9BCAD4}" destId="{C5522B1C-6E34-45E0-BDFE-6DDC264A64B7}" srcOrd="0" destOrd="0" presId="urn:microsoft.com/office/officeart/2005/8/layout/vList6"/>
    <dgm:cxn modelId="{CBC6A30E-1F91-4DDD-B746-44C8BEFAEE3B}" type="presOf" srcId="{6BD6C9CE-CD9A-430B-9D64-87269FEF7AF9}" destId="{B555B2F0-8A02-4D4C-B184-9E8D1B4B48BA}" srcOrd="0" destOrd="2" presId="urn:microsoft.com/office/officeart/2005/8/layout/vList6"/>
    <dgm:cxn modelId="{8C2CAE11-1BE2-48E2-86B9-627E1210F176}" type="presOf" srcId="{318B8EA9-AAD2-486D-A3D8-6288A16D57DB}" destId="{B555B2F0-8A02-4D4C-B184-9E8D1B4B48BA}" srcOrd="0" destOrd="4" presId="urn:microsoft.com/office/officeart/2005/8/layout/vList6"/>
    <dgm:cxn modelId="{8ED00316-B004-4847-91AC-3D13480ADD6F}" srcId="{2795BE08-3B43-4F42-AD9F-23DEB3098BD4}" destId="{23B5576A-8874-4849-9D17-0B2A31F3C66C}" srcOrd="0" destOrd="0" parTransId="{AC3685AC-EB22-4F5F-959D-C77783C18AFF}" sibTransId="{86255990-A4A4-42D3-B9A2-857EC124CAB3}"/>
    <dgm:cxn modelId="{65909917-1913-4D55-9AF3-977C06B01683}" type="presOf" srcId="{6FFCEB1B-E961-48E5-A2DD-8071BFC102C4}" destId="{5BAF1CC1-C6CB-45EF-BD74-6C29FC783690}" srcOrd="0" destOrd="0" presId="urn:microsoft.com/office/officeart/2005/8/layout/vList6"/>
    <dgm:cxn modelId="{4C352D21-CFD1-4C9B-BAEA-6239F7CF37C6}" type="presOf" srcId="{3F71972E-9CAA-4DE8-90C8-7FBA405373BF}" destId="{5BAF1CC1-C6CB-45EF-BD74-6C29FC783690}" srcOrd="0" destOrd="5" presId="urn:microsoft.com/office/officeart/2005/8/layout/vList6"/>
    <dgm:cxn modelId="{22443C23-02C1-4183-966A-657C4FDEBF0D}" srcId="{2795BE08-3B43-4F42-AD9F-23DEB3098BD4}" destId="{40C80CED-410E-4D02-826E-BF4E1FA6DF58}" srcOrd="3" destOrd="0" parTransId="{42F61C56-11B8-4364-B23D-7B8789C3C378}" sibTransId="{A4B7A101-AE5B-43BB-A787-0C12DCAFE423}"/>
    <dgm:cxn modelId="{28897E25-288E-4EDD-9A33-A4271F179F28}" srcId="{03C10D3A-1940-4561-9F69-6E2300E39200}" destId="{C780E360-EF41-4FC5-8227-C4EEEA36C2D6}" srcOrd="7" destOrd="0" parTransId="{92F5F0F8-309F-4B18-92E9-FED97977894C}" sibTransId="{EDBA855B-7A10-4D2D-B40B-36B14D96B4ED}"/>
    <dgm:cxn modelId="{C44CEB26-CB52-4E96-99E7-B1F08D1C2F73}" srcId="{03C10D3A-1940-4561-9F69-6E2300E39200}" destId="{E16D7985-8EF6-4420-B39A-673E9093E012}" srcOrd="9" destOrd="0" parTransId="{10565A75-EC5D-464D-B9C9-02BCC57EA5DF}" sibTransId="{5A3B2DD6-65F1-4314-A920-EB76A6C914EB}"/>
    <dgm:cxn modelId="{7210A32F-720D-4539-BADF-725545A59A8B}" type="presOf" srcId="{E54B076A-2D09-425D-A56B-C26556571EDF}" destId="{5BAF1CC1-C6CB-45EF-BD74-6C29FC783690}" srcOrd="0" destOrd="8" presId="urn:microsoft.com/office/officeart/2005/8/layout/vList6"/>
    <dgm:cxn modelId="{B5FA2230-26EA-4885-A429-ACA85F39F962}" srcId="{3772B4A3-3B45-4CEE-A72E-B3F02A9BCAD4}" destId="{03C10D3A-1940-4561-9F69-6E2300E39200}" srcOrd="1" destOrd="0" parTransId="{86BDBBFA-02D7-4034-B446-76F1ACAFBEAE}" sibTransId="{C56A1529-0EDA-4CEE-93A9-7E922E1DF8D8}"/>
    <dgm:cxn modelId="{E7F9623A-07D8-445D-9F90-5EC17BF9BA8C}" type="presOf" srcId="{D5CCE749-9501-4286-AC67-DC57D414F17F}" destId="{B555B2F0-8A02-4D4C-B184-9E8D1B4B48BA}" srcOrd="0" destOrd="5" presId="urn:microsoft.com/office/officeart/2005/8/layout/vList6"/>
    <dgm:cxn modelId="{24F43C50-FB27-45C0-AD3D-2934395BFDFA}" srcId="{2795BE08-3B43-4F42-AD9F-23DEB3098BD4}" destId="{1BE033B1-4612-4CBD-8F34-7F3A4822D153}" srcOrd="6" destOrd="0" parTransId="{69E23FE2-B653-4886-82F4-2358853878F4}" sibTransId="{172F7A80-A8AC-4D08-A602-01D9E894501C}"/>
    <dgm:cxn modelId="{F2E48B53-F219-4DDA-869C-BE4526F7B046}" srcId="{2795BE08-3B43-4F42-AD9F-23DEB3098BD4}" destId="{D5CCE749-9501-4286-AC67-DC57D414F17F}" srcOrd="5" destOrd="0" parTransId="{AB98BCF0-3467-4025-B2CC-E7AC12575FE2}" sibTransId="{39821D9B-8D1F-4D4A-A11D-3B54C2A14B60}"/>
    <dgm:cxn modelId="{2FCE3D59-2BD7-4D2E-9E1C-D85D50E7CB89}" type="presOf" srcId="{C780E360-EF41-4FC5-8227-C4EEEA36C2D6}" destId="{5BAF1CC1-C6CB-45EF-BD74-6C29FC783690}" srcOrd="0" destOrd="7" presId="urn:microsoft.com/office/officeart/2005/8/layout/vList6"/>
    <dgm:cxn modelId="{A0D3CF66-346C-4F2D-8850-6433533099EC}" type="presOf" srcId="{1BE033B1-4612-4CBD-8F34-7F3A4822D153}" destId="{B555B2F0-8A02-4D4C-B184-9E8D1B4B48BA}" srcOrd="0" destOrd="6" presId="urn:microsoft.com/office/officeart/2005/8/layout/vList6"/>
    <dgm:cxn modelId="{ADBA056F-729D-4ADB-ACC6-DF1B8AA08837}" type="presOf" srcId="{E16D7985-8EF6-4420-B39A-673E9093E012}" destId="{5BAF1CC1-C6CB-45EF-BD74-6C29FC783690}" srcOrd="0" destOrd="9" presId="urn:microsoft.com/office/officeart/2005/8/layout/vList6"/>
    <dgm:cxn modelId="{791EA973-7136-4047-9E16-00ECE8B6A39B}" type="presOf" srcId="{2795BE08-3B43-4F42-AD9F-23DEB3098BD4}" destId="{AF58B511-6FB0-4C99-B654-4ED8FBB365FC}" srcOrd="0" destOrd="0" presId="urn:microsoft.com/office/officeart/2005/8/layout/vList6"/>
    <dgm:cxn modelId="{7C43E282-E9C2-4B40-9F68-32CABC3CD8F1}" srcId="{03C10D3A-1940-4561-9F69-6E2300E39200}" destId="{7C396D08-112F-486F-BEA5-C24537300057}" srcOrd="1" destOrd="0" parTransId="{3D445E7B-ECAD-4F24-80A8-BA6851CDC315}" sibTransId="{0DFBECB1-4E6C-4B8B-8710-2CA21B96C265}"/>
    <dgm:cxn modelId="{CF965193-7DA0-495A-96C3-758CA00D5D00}" type="presOf" srcId="{7C396D08-112F-486F-BEA5-C24537300057}" destId="{5BAF1CC1-C6CB-45EF-BD74-6C29FC783690}" srcOrd="0" destOrd="1" presId="urn:microsoft.com/office/officeart/2005/8/layout/vList6"/>
    <dgm:cxn modelId="{87861A9B-3620-4160-A604-D0DE510E0C3C}" type="presOf" srcId="{00CD55AE-5741-45BC-9F43-3CE85052FE94}" destId="{5BAF1CC1-C6CB-45EF-BD74-6C29FC783690}" srcOrd="0" destOrd="6" presId="urn:microsoft.com/office/officeart/2005/8/layout/vList6"/>
    <dgm:cxn modelId="{7EFF389C-3CB8-4AE7-8B58-21A4E04D7EBC}" srcId="{03C10D3A-1940-4561-9F69-6E2300E39200}" destId="{6FFCEB1B-E961-48E5-A2DD-8071BFC102C4}" srcOrd="0" destOrd="0" parTransId="{B23F0303-8CC4-4280-83B5-63F05AE52206}" sibTransId="{BBE3F01C-CFB0-490B-9ED5-45F3E8C957AE}"/>
    <dgm:cxn modelId="{56821DB2-FD51-4A71-AC44-41206D3F55C6}" type="presOf" srcId="{3EB64C40-9739-4B6B-AC99-089113B33724}" destId="{B555B2F0-8A02-4D4C-B184-9E8D1B4B48BA}" srcOrd="0" destOrd="1" presId="urn:microsoft.com/office/officeart/2005/8/layout/vList6"/>
    <dgm:cxn modelId="{15C0E2B2-F0A1-4185-AFB1-82716150C539}" type="presOf" srcId="{03C10D3A-1940-4561-9F69-6E2300E39200}" destId="{74F9F8E0-C892-415F-84B7-5ED393F4AE88}" srcOrd="0" destOrd="0" presId="urn:microsoft.com/office/officeart/2005/8/layout/vList6"/>
    <dgm:cxn modelId="{D7A0C5B6-FD9E-4266-894C-785986774762}" srcId="{03C10D3A-1940-4561-9F69-6E2300E39200}" destId="{00CD55AE-5741-45BC-9F43-3CE85052FE94}" srcOrd="6" destOrd="0" parTransId="{E4E79C77-04E0-4AFE-9CFE-546E731BD9C9}" sibTransId="{A8991F61-A8D1-464D-A405-EF5584C4A996}"/>
    <dgm:cxn modelId="{228C74B8-EB5E-445E-AF28-6CCA73F31631}" srcId="{03C10D3A-1940-4561-9F69-6E2300E39200}" destId="{FBA7F10E-3514-489B-887D-698BBB93EB49}" srcOrd="3" destOrd="0" parTransId="{E29A68C9-11BB-4708-BF5E-2F3D53C425AA}" sibTransId="{97B0F6FA-E878-4DBB-967E-C93707F35BF7}"/>
    <dgm:cxn modelId="{ED3910D1-FD9D-4B7A-966A-D6B2C3581083}" srcId="{03C10D3A-1940-4561-9F69-6E2300E39200}" destId="{E54B076A-2D09-425D-A56B-C26556571EDF}" srcOrd="8" destOrd="0" parTransId="{DF9928AA-3CAA-44BE-A034-BD731AFBC414}" sibTransId="{DB4FAB43-5934-4291-AE3D-7CA210B85081}"/>
    <dgm:cxn modelId="{4AAA06D9-EC2D-4398-87BB-F5C3C3DB6528}" type="presOf" srcId="{2BCF5A18-D266-4505-AE84-80779F5DB3A5}" destId="{5BAF1CC1-C6CB-45EF-BD74-6C29FC783690}" srcOrd="0" destOrd="2" presId="urn:microsoft.com/office/officeart/2005/8/layout/vList6"/>
    <dgm:cxn modelId="{D5F73DE4-D55A-4C7F-9B8F-A29F27C33081}" type="presOf" srcId="{FBA7F10E-3514-489B-887D-698BBB93EB49}" destId="{5BAF1CC1-C6CB-45EF-BD74-6C29FC783690}" srcOrd="0" destOrd="3" presId="urn:microsoft.com/office/officeart/2005/8/layout/vList6"/>
    <dgm:cxn modelId="{043522E9-1F6F-4CD6-A107-8B17BFC18678}" srcId="{2795BE08-3B43-4F42-AD9F-23DEB3098BD4}" destId="{6BD6C9CE-CD9A-430B-9D64-87269FEF7AF9}" srcOrd="2" destOrd="0" parTransId="{F6C83822-186C-41BB-BBA7-78D59E4D6194}" sibTransId="{EA37DA39-25C0-42D4-A317-35CFD2580DB1}"/>
    <dgm:cxn modelId="{B80611ED-5CDC-4D6C-A3F5-216A59C853F3}" type="presOf" srcId="{23B5576A-8874-4849-9D17-0B2A31F3C66C}" destId="{B555B2F0-8A02-4D4C-B184-9E8D1B4B48BA}" srcOrd="0" destOrd="0" presId="urn:microsoft.com/office/officeart/2005/8/layout/vList6"/>
    <dgm:cxn modelId="{8EEA76F0-833C-4B19-91A9-15285A0238AD}" srcId="{3772B4A3-3B45-4CEE-A72E-B3F02A9BCAD4}" destId="{2795BE08-3B43-4F42-AD9F-23DEB3098BD4}" srcOrd="0" destOrd="0" parTransId="{050D5CD5-6BA3-41C0-9F28-781FFDE1E5A9}" sibTransId="{3EC31104-A04E-4E33-9B51-D8C9D906B1F3}"/>
    <dgm:cxn modelId="{D794DCF3-4340-4C90-9A0F-3F74FCBDA523}" srcId="{03C10D3A-1940-4561-9F69-6E2300E39200}" destId="{F53D201A-2171-4227-997C-DABF611CA070}" srcOrd="4" destOrd="0" parTransId="{1D3C0349-0783-4B72-9E31-DEFB035D3F37}" sibTransId="{35949899-3DA0-45F3-9CFE-8CA302CFA5EA}"/>
    <dgm:cxn modelId="{8F2179FB-2C9A-4F8E-B85C-85840ADCCA99}" type="presOf" srcId="{40C80CED-410E-4D02-826E-BF4E1FA6DF58}" destId="{B555B2F0-8A02-4D4C-B184-9E8D1B4B48BA}" srcOrd="0" destOrd="3" presId="urn:microsoft.com/office/officeart/2005/8/layout/vList6"/>
    <dgm:cxn modelId="{1E2D9CFC-EDA7-49AF-B07D-D9BA412AF330}" srcId="{2795BE08-3B43-4F42-AD9F-23DEB3098BD4}" destId="{318B8EA9-AAD2-486D-A3D8-6288A16D57DB}" srcOrd="4" destOrd="0" parTransId="{69771E77-085E-4EFF-A99C-69E4591537FB}" sibTransId="{0D9679FE-C992-463A-AA8A-7AD784DAB4FD}"/>
    <dgm:cxn modelId="{030B3C04-61CF-454B-A133-1FFA5D7CBE86}" type="presParOf" srcId="{C5522B1C-6E34-45E0-BDFE-6DDC264A64B7}" destId="{21993679-85AF-4B4F-9C0A-D90A03F83BC2}" srcOrd="0" destOrd="0" presId="urn:microsoft.com/office/officeart/2005/8/layout/vList6"/>
    <dgm:cxn modelId="{B5EA8AA1-58AC-4FD3-9320-2A687FF81026}" type="presParOf" srcId="{21993679-85AF-4B4F-9C0A-D90A03F83BC2}" destId="{AF58B511-6FB0-4C99-B654-4ED8FBB365FC}" srcOrd="0" destOrd="0" presId="urn:microsoft.com/office/officeart/2005/8/layout/vList6"/>
    <dgm:cxn modelId="{48242B8C-54A9-4720-948F-89BACCB915AD}" type="presParOf" srcId="{21993679-85AF-4B4F-9C0A-D90A03F83BC2}" destId="{B555B2F0-8A02-4D4C-B184-9E8D1B4B48BA}" srcOrd="1" destOrd="0" presId="urn:microsoft.com/office/officeart/2005/8/layout/vList6"/>
    <dgm:cxn modelId="{A9062FEC-A358-4DA6-844C-04884F7020A2}" type="presParOf" srcId="{C5522B1C-6E34-45E0-BDFE-6DDC264A64B7}" destId="{E2676948-871B-4D55-93F1-B738B064396D}" srcOrd="1" destOrd="0" presId="urn:microsoft.com/office/officeart/2005/8/layout/vList6"/>
    <dgm:cxn modelId="{211EB0D6-B7A5-4598-BD8C-E51EB7C97DD0}" type="presParOf" srcId="{C5522B1C-6E34-45E0-BDFE-6DDC264A64B7}" destId="{8621F79F-914C-4D74-9716-9C181E1D68E0}" srcOrd="2" destOrd="0" presId="urn:microsoft.com/office/officeart/2005/8/layout/vList6"/>
    <dgm:cxn modelId="{0D67748F-E147-4D0A-A041-330A07AF69FA}" type="presParOf" srcId="{8621F79F-914C-4D74-9716-9C181E1D68E0}" destId="{74F9F8E0-C892-415F-84B7-5ED393F4AE88}" srcOrd="0" destOrd="0" presId="urn:microsoft.com/office/officeart/2005/8/layout/vList6"/>
    <dgm:cxn modelId="{0A96B0B2-5A43-4DE6-83A2-1E516D5944E1}" type="presParOf" srcId="{8621F79F-914C-4D74-9716-9C181E1D68E0}" destId="{5BAF1CC1-C6CB-45EF-BD74-6C29FC7836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B2F0-8A02-4D4C-B184-9E8D1B4B48BA}">
      <dsp:nvSpPr>
        <dsp:cNvPr id="0" name=""/>
        <dsp:cNvSpPr/>
      </dsp:nvSpPr>
      <dsp:spPr>
        <a:xfrm>
          <a:off x="3138456" y="1942"/>
          <a:ext cx="4932937" cy="2206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Safer sex commodities promotion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STI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Manage opportunistic Infections  &amp; other health conditions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Diagnostic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Lab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GBV Screening</a:t>
          </a:r>
        </a:p>
      </dsp:txBody>
      <dsp:txXfrm>
        <a:off x="3138456" y="277711"/>
        <a:ext cx="4105630" cy="1654614"/>
      </dsp:txXfrm>
    </dsp:sp>
    <dsp:sp modelId="{AF58B511-6FB0-4C99-B654-4ED8FBB365FC}">
      <dsp:nvSpPr>
        <dsp:cNvPr id="0" name=""/>
        <dsp:cNvSpPr/>
      </dsp:nvSpPr>
      <dsp:spPr>
        <a:xfrm>
          <a:off x="86283" y="182717"/>
          <a:ext cx="2980250" cy="1893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5500" kern="1200" dirty="0"/>
            <a:t>Clinical Services</a:t>
          </a:r>
        </a:p>
      </dsp:txBody>
      <dsp:txXfrm>
        <a:off x="178737" y="275171"/>
        <a:ext cx="2795342" cy="1709013"/>
      </dsp:txXfrm>
    </dsp:sp>
    <dsp:sp modelId="{5BAF1CC1-C6CB-45EF-BD74-6C29FC783690}">
      <dsp:nvSpPr>
        <dsp:cNvPr id="0" name=""/>
        <dsp:cNvSpPr/>
      </dsp:nvSpPr>
      <dsp:spPr>
        <a:xfrm>
          <a:off x="3292643" y="2397487"/>
          <a:ext cx="4932937" cy="21265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Support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Nutritional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Cash Transfers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Counselling (Individual. Couple and group)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Income Generating Grants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Educational Support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Life Skills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400" kern="1200" dirty="0"/>
            <a:t>Home /Hospital Visit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JM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JM" sz="900" kern="1200" dirty="0"/>
        </a:p>
      </dsp:txBody>
      <dsp:txXfrm>
        <a:off x="3292643" y="2663304"/>
        <a:ext cx="4135488" cy="1594899"/>
      </dsp:txXfrm>
    </dsp:sp>
    <dsp:sp modelId="{74F9F8E0-C892-415F-84B7-5ED393F4AE88}">
      <dsp:nvSpPr>
        <dsp:cNvPr id="0" name=""/>
        <dsp:cNvSpPr/>
      </dsp:nvSpPr>
      <dsp:spPr>
        <a:xfrm>
          <a:off x="4018" y="2513793"/>
          <a:ext cx="3288625" cy="1893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5500" kern="1200" dirty="0"/>
            <a:t>Support Services</a:t>
          </a:r>
        </a:p>
      </dsp:txBody>
      <dsp:txXfrm>
        <a:off x="96472" y="2606247"/>
        <a:ext cx="3103717" cy="17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8B91-643C-DC4E-858D-31FE5C8E9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tale of three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0E652-B282-ED4C-A9B1-056A28734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working where &amp; what went wrong where and the big why</a:t>
            </a:r>
          </a:p>
        </p:txBody>
      </p:sp>
    </p:spTree>
    <p:extLst>
      <p:ext uri="{BB962C8B-B14F-4D97-AF65-F5344CB8AC3E}">
        <p14:creationId xmlns:p14="http://schemas.microsoft.com/office/powerpoint/2010/main" val="46413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2DAD-DDC2-CB43-8FAA-68557718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D9DA-2057-1247-A218-FED94882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3644"/>
            <a:ext cx="9905999" cy="4359057"/>
          </a:xfrm>
        </p:spPr>
        <p:txBody>
          <a:bodyPr>
            <a:noAutofit/>
          </a:bodyPr>
          <a:lstStyle/>
          <a:p>
            <a:r>
              <a:rPr lang="en-US" sz="2800" dirty="0"/>
              <a:t>WHAT ROLE DID GLOBAL FUND INSISTANCE ON CS REPRESENTATION AND ITS ABILITY TO LEVERAGE ITS FUNDS TO ENSURE EFFECTIVE SYSTEMS PLAY IN THE THREE STORIES?</a:t>
            </a:r>
          </a:p>
          <a:p>
            <a:r>
              <a:rPr lang="en-US" sz="2800" dirty="0"/>
              <a:t>WHAT ROLE DID ENLIGHTENED AND EMPOWERED LEADERSHIP AT CIVIL SOCIETY PLAY – AND HOW WAS IT ENGENDERED/BUILT?</a:t>
            </a:r>
          </a:p>
          <a:p>
            <a:r>
              <a:rPr lang="en-US" sz="2800" dirty="0"/>
              <a:t>WHAT LESSONS CAN WE LEARN FROM THESE THREE BRIEF STORIES? </a:t>
            </a:r>
          </a:p>
        </p:txBody>
      </p:sp>
    </p:spTree>
    <p:extLst>
      <p:ext uri="{BB962C8B-B14F-4D97-AF65-F5344CB8AC3E}">
        <p14:creationId xmlns:p14="http://schemas.microsoft.com/office/powerpoint/2010/main" val="411134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91A84-85E1-6A4C-83AE-63629AFB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919921"/>
            <a:ext cx="10271760" cy="50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B009-6746-D444-BCC5-7A83710F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Dominican republic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F7A4-7776-744C-A022-625884BA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COOPERATION WITH THE NATIONAL COORDINATING BODY – CONAVISIDA AND CIVIL SOCIETY</a:t>
            </a:r>
          </a:p>
          <a:p>
            <a:r>
              <a:rPr lang="en-US" dirty="0"/>
              <a:t>EXCELLENT LEADERSHIP BOTH SIDES</a:t>
            </a:r>
          </a:p>
          <a:p>
            <a:r>
              <a:rPr lang="en-US" dirty="0"/>
              <a:t>STRONG CCM WITH LEADERSHIP FROM CIVIL SOCIETY</a:t>
            </a:r>
          </a:p>
          <a:p>
            <a:r>
              <a:rPr lang="en-US" dirty="0"/>
              <a:t>COIN FUNCTIONS AS A GOVERNMENT CLINIC</a:t>
            </a:r>
          </a:p>
          <a:p>
            <a:r>
              <a:rPr lang="en-US" dirty="0"/>
              <a:t>WITH EXTRAS THROUGH PROGRAMS SUPPORTED BY DONOR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9735-C0FB-F844-9E99-95073169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 National versus COIN’s Treatment Cascade</a:t>
            </a:r>
            <a:b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E90DD4-0968-5647-BE29-0A9993E89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11" y="1671715"/>
            <a:ext cx="8034859" cy="48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25FD-3C7D-5841-B56C-C2D9D9B0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JAMAICA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6876-9761-BE49-B9F9-210DEC7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6170"/>
            <a:ext cx="9905999" cy="4025031"/>
          </a:xfrm>
        </p:spPr>
        <p:txBody>
          <a:bodyPr>
            <a:noAutofit/>
          </a:bodyPr>
          <a:lstStyle/>
          <a:p>
            <a:r>
              <a:rPr lang="en-US" sz="2800" dirty="0"/>
              <a:t>STRONG CIVIL SOCIETY LEADERSHIP IN THE AIDS RESPONSE</a:t>
            </a:r>
          </a:p>
          <a:p>
            <a:r>
              <a:rPr lang="en-US" sz="2800" dirty="0"/>
              <a:t>GOOD LEADERSHIP IN MOH &amp; NFPB-SHA</a:t>
            </a:r>
          </a:p>
          <a:p>
            <a:r>
              <a:rPr lang="en-US" sz="2800" dirty="0"/>
              <a:t>GREAT COORDINATION DRIVEN INITIALLY THROUGH CIVIL SOCIETY ACTIVISM AT THE CCM THROUGH-JAMAICA CIVIL SOCIETY FORUM FOR HIV/AIDS</a:t>
            </a:r>
          </a:p>
          <a:p>
            <a:r>
              <a:rPr lang="en-US" sz="2800" dirty="0"/>
              <a:t>JAMAICA AIDS SUPPORT FOR LIFE PREDATES THE NATIONAL RESPONSE TO HIV &amp; AIDS – FOUNDED BY ROBERT CARR.</a:t>
            </a:r>
          </a:p>
        </p:txBody>
      </p:sp>
    </p:spTree>
    <p:extLst>
      <p:ext uri="{BB962C8B-B14F-4D97-AF65-F5344CB8AC3E}">
        <p14:creationId xmlns:p14="http://schemas.microsoft.com/office/powerpoint/2010/main" val="320933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Services Provided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JASL's M &amp; E MANAGER\Downloads\JASL25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30065" y="492836"/>
            <a:ext cx="1198637" cy="123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06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91014"/>
            <a:ext cx="9905999" cy="410018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600" dirty="0"/>
              <a:t>522 clients in care</a:t>
            </a:r>
          </a:p>
          <a:p>
            <a:r>
              <a:rPr lang="en-US" sz="3600" dirty="0"/>
              <a:t>2016 – 161 newly diagnosed (55 MSM), </a:t>
            </a:r>
          </a:p>
          <a:p>
            <a:r>
              <a:rPr lang="en-US" sz="3600" dirty="0"/>
              <a:t>121 linked to care, 43 linked by CSOs.</a:t>
            </a:r>
          </a:p>
          <a:p>
            <a:r>
              <a:rPr lang="en-US" sz="3600" dirty="0"/>
              <a:t>98% RIC in 2016</a:t>
            </a:r>
          </a:p>
          <a:p>
            <a:r>
              <a:rPr lang="en-US" sz="3600" dirty="0"/>
              <a:t>Viral suppression 40% in 2016- Viral suppression in national centers was 21%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JASL's M &amp; E MANAGER\Downloads\JASL25_logo.jpg">
            <a:extLst>
              <a:ext uri="{FF2B5EF4-FFF2-40B4-BE49-F238E27FC236}">
                <a16:creationId xmlns:a16="http://schemas.microsoft.com/office/drawing/2014/main" id="{F53C59EB-416D-F245-B459-D8B42849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092" y="618518"/>
            <a:ext cx="1198637" cy="123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05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7BC9-C9E5-7D42-9C3D-A5184BE2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61DDE-4775-DE42-B75D-855D4BC0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UMIC</a:t>
            </a:r>
          </a:p>
          <a:p>
            <a:r>
              <a:rPr lang="en-US" dirty="0"/>
              <a:t>NO GLOBAL FUND – EXCEPT SMALL AMOUNTS TO CSOS THROUGH REGIONAL GRANTS</a:t>
            </a:r>
          </a:p>
          <a:p>
            <a:r>
              <a:rPr lang="en-US" dirty="0"/>
              <a:t>MANY ITERATIONS OF NATIONAL COORDINATING BODIES – MINIMAL CIVIL SOCIETY INVOLVMENT IN ANY</a:t>
            </a:r>
          </a:p>
          <a:p>
            <a:r>
              <a:rPr lang="en-US" dirty="0"/>
              <a:t>NO MEETINGS FOR FOUR YEARS</a:t>
            </a:r>
          </a:p>
        </p:txBody>
      </p:sp>
    </p:spTree>
    <p:extLst>
      <p:ext uri="{BB962C8B-B14F-4D97-AF65-F5344CB8AC3E}">
        <p14:creationId xmlns:p14="http://schemas.microsoft.com/office/powerpoint/2010/main" val="420520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A5B4-A96A-7746-8EF3-7972F3C6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SILOS &amp; FIEFDOMS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8BD9-1D63-894E-A08F-4B5740EA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3748"/>
            <a:ext cx="9905999" cy="39874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LIMITED NUMBER OF PERSONS ALLOWED TO TEST – NONE CIVIL SOCIETY OUTSIDE OF FPATT</a:t>
            </a:r>
          </a:p>
          <a:p>
            <a:r>
              <a:rPr lang="en-US" dirty="0"/>
              <a:t>NEED TO SHOW ID TO GET TESTED</a:t>
            </a:r>
          </a:p>
          <a:p>
            <a:r>
              <a:rPr lang="en-US" dirty="0"/>
              <a:t>UNTIL LAST YEAR ONLY FOUR OR FIVE TREATMENT CENTERS – EVEN PRISONERS WERE BROUGHT FROM JAIL TO THE ’AIDS CLINIC’ AS PRISON DOCTORS NOT ALLOWED TO TREAT</a:t>
            </a:r>
          </a:p>
          <a:p>
            <a:r>
              <a:rPr lang="en-US" dirty="0"/>
              <a:t>CIVIL SOCIETY DISENGAGED AND HOPELESS</a:t>
            </a:r>
          </a:p>
          <a:p>
            <a:r>
              <a:rPr lang="en-US" dirty="0"/>
              <a:t>STOCK OUT, LOSS TO FOLLOW UP AND A NON AVAILABLE CASCADE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62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39</TotalTime>
  <Words>373</Words>
  <Application>Microsoft Macintosh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A tale of three countries</vt:lpstr>
      <vt:lpstr>PowerPoint Presentation</vt:lpstr>
      <vt:lpstr>the Dominican republic</vt:lpstr>
      <vt:lpstr>DR National versus COIN’s Treatment Cascade </vt:lpstr>
      <vt:lpstr>JAMAICA</vt:lpstr>
      <vt:lpstr>Services Provided</vt:lpstr>
      <vt:lpstr>Results </vt:lpstr>
      <vt:lpstr>TRINIDAD</vt:lpstr>
      <vt:lpstr>TREATMENT SILOS &amp; FIEFDOMS  </vt:lpstr>
      <vt:lpstr>QUESTIONs for us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three countries</dc:title>
  <dc:creator>Microsoft Office User</dc:creator>
  <cp:lastModifiedBy>Microsoft Office User</cp:lastModifiedBy>
  <cp:revision>6</cp:revision>
  <dcterms:created xsi:type="dcterms:W3CDTF">2018-07-20T17:56:50Z</dcterms:created>
  <dcterms:modified xsi:type="dcterms:W3CDTF">2018-07-20T18:38:11Z</dcterms:modified>
</cp:coreProperties>
</file>